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8BA5E1F-AE8E-44AD-A508-A615D0ED71BF}" type="datetimeFigureOut">
              <a:rPr lang="en-US" smtClean="0"/>
              <a:pPr/>
              <a:t>9/2/2011</a:t>
            </a:fld>
            <a:endParaRPr lang="fr-CA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E31DB95-4F8E-4C2E-8083-7D4C97741FD7}" type="slidenum">
              <a:rPr lang="fr-CA" smtClean="0"/>
              <a:pPr/>
              <a:t>‹#›</a:t>
            </a:fld>
            <a:endParaRPr lang="fr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fr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BA5E1F-AE8E-44AD-A508-A615D0ED71BF}" type="datetimeFigureOut">
              <a:rPr lang="en-US" smtClean="0"/>
              <a:pPr/>
              <a:t>9/2/2011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1DB95-4F8E-4C2E-8083-7D4C97741FD7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BA5E1F-AE8E-44AD-A508-A615D0ED71BF}" type="datetimeFigureOut">
              <a:rPr lang="en-US" smtClean="0"/>
              <a:pPr/>
              <a:t>9/2/2011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1DB95-4F8E-4C2E-8083-7D4C97741FD7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BA5E1F-AE8E-44AD-A508-A615D0ED71BF}" type="datetimeFigureOut">
              <a:rPr lang="en-US" smtClean="0"/>
              <a:pPr/>
              <a:t>9/2/2011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1DB95-4F8E-4C2E-8083-7D4C97741FD7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8BA5E1F-AE8E-44AD-A508-A615D0ED71BF}" type="datetimeFigureOut">
              <a:rPr lang="en-US" smtClean="0"/>
              <a:pPr/>
              <a:t>9/2/2011</a:t>
            </a:fld>
            <a:endParaRPr lang="fr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E31DB95-4F8E-4C2E-8083-7D4C97741FD7}" type="slidenum">
              <a:rPr lang="fr-CA" smtClean="0"/>
              <a:pPr/>
              <a:t>‹#›</a:t>
            </a:fld>
            <a:endParaRPr lang="fr-C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fr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BA5E1F-AE8E-44AD-A508-A615D0ED71BF}" type="datetimeFigureOut">
              <a:rPr lang="en-US" smtClean="0"/>
              <a:pPr/>
              <a:t>9/2/2011</a:t>
            </a:fld>
            <a:endParaRPr lang="fr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E31DB95-4F8E-4C2E-8083-7D4C97741FD7}" type="slidenum">
              <a:rPr lang="fr-CA" smtClean="0"/>
              <a:pPr/>
              <a:t>‹#›</a:t>
            </a:fld>
            <a:endParaRPr lang="fr-CA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BA5E1F-AE8E-44AD-A508-A615D0ED71BF}" type="datetimeFigureOut">
              <a:rPr lang="en-US" smtClean="0"/>
              <a:pPr/>
              <a:t>9/2/2011</a:t>
            </a:fld>
            <a:endParaRPr lang="fr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E31DB95-4F8E-4C2E-8083-7D4C97741FD7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BA5E1F-AE8E-44AD-A508-A615D0ED71BF}" type="datetimeFigureOut">
              <a:rPr lang="en-US" smtClean="0"/>
              <a:pPr/>
              <a:t>9/2/2011</a:t>
            </a:fld>
            <a:endParaRPr lang="fr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1DB95-4F8E-4C2E-8083-7D4C97741FD7}" type="slidenum">
              <a:rPr lang="fr-CA" smtClean="0"/>
              <a:pPr/>
              <a:t>‹#›</a:t>
            </a:fld>
            <a:endParaRPr lang="fr-CA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BA5E1F-AE8E-44AD-A508-A615D0ED71BF}" type="datetimeFigureOut">
              <a:rPr lang="en-US" smtClean="0"/>
              <a:pPr/>
              <a:t>9/2/2011</a:t>
            </a:fld>
            <a:endParaRPr lang="fr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1DB95-4F8E-4C2E-8083-7D4C97741FD7}" type="slidenum">
              <a:rPr lang="fr-CA" smtClean="0"/>
              <a:pPr/>
              <a:t>‹#›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8BA5E1F-AE8E-44AD-A508-A615D0ED71BF}" type="datetimeFigureOut">
              <a:rPr lang="en-US" smtClean="0"/>
              <a:pPr/>
              <a:t>9/2/2011</a:t>
            </a:fld>
            <a:endParaRPr lang="fr-CA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E31DB95-4F8E-4C2E-8083-7D4C97741FD7}" type="slidenum">
              <a:rPr lang="fr-CA" smtClean="0"/>
              <a:pPr/>
              <a:t>‹#›</a:t>
            </a:fld>
            <a:endParaRPr lang="fr-CA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fr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8BA5E1F-AE8E-44AD-A508-A615D0ED71BF}" type="datetimeFigureOut">
              <a:rPr lang="en-US" smtClean="0"/>
              <a:pPr/>
              <a:t>9/2/2011</a:t>
            </a:fld>
            <a:endParaRPr lang="fr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E31DB95-4F8E-4C2E-8083-7D4C97741FD7}" type="slidenum">
              <a:rPr lang="fr-CA" smtClean="0"/>
              <a:pPr/>
              <a:t>‹#›</a:t>
            </a:fld>
            <a:endParaRPr lang="fr-C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fr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fr-CA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8BA5E1F-AE8E-44AD-A508-A615D0ED71BF}" type="datetimeFigureOut">
              <a:rPr lang="en-US" smtClean="0"/>
              <a:pPr/>
              <a:t>9/2/2011</a:t>
            </a:fld>
            <a:endParaRPr lang="fr-CA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E31DB95-4F8E-4C2E-8083-7D4C97741FD7}" type="slidenum">
              <a:rPr lang="fr-CA" smtClean="0"/>
              <a:pPr/>
              <a:t>‹#›</a:t>
            </a:fld>
            <a:endParaRPr lang="fr-CA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447800"/>
          </a:xfrm>
        </p:spPr>
        <p:txBody>
          <a:bodyPr>
            <a:normAutofit/>
          </a:bodyPr>
          <a:lstStyle/>
          <a:p>
            <a:r>
              <a:rPr lang="fr-CA" sz="6600" dirty="0" smtClean="0"/>
              <a:t>Les mathématiques</a:t>
            </a:r>
            <a:endParaRPr lang="fr-CA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CA" dirty="0"/>
          </a:p>
        </p:txBody>
      </p:sp>
      <p:pic>
        <p:nvPicPr>
          <p:cNvPr id="1026" name="Picture 2" descr="C:\Users\andrea.holland\AppData\Local\Microsoft\Windows\Temporary Internet Files\Content.IE5\HMTGHCG3\MC90013027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53082">
            <a:off x="5410200" y="3581400"/>
            <a:ext cx="2743200" cy="2531198"/>
          </a:xfrm>
          <a:prstGeom prst="rect">
            <a:avLst/>
          </a:prstGeom>
          <a:noFill/>
        </p:spPr>
      </p:pic>
      <p:pic>
        <p:nvPicPr>
          <p:cNvPr id="1028" name="Picture 4" descr="C:\Users\andrea.holland\AppData\Local\Microsoft\Windows\Temporary Internet Files\Content.IE5\03ESVLVG\MC900433884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43467">
            <a:off x="762000" y="228372"/>
            <a:ext cx="20574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 curriculum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fr-CA" dirty="0" smtClean="0"/>
              <a:t>-les racines carrée et le théorème de Pythagore</a:t>
            </a:r>
          </a:p>
          <a:p>
            <a:pPr>
              <a:buNone/>
            </a:pPr>
            <a:r>
              <a:rPr lang="fr-CA" dirty="0" smtClean="0"/>
              <a:t>-les nombres entiers</a:t>
            </a:r>
          </a:p>
          <a:p>
            <a:pPr>
              <a:buNone/>
            </a:pPr>
            <a:r>
              <a:rPr lang="fr-CA" dirty="0" smtClean="0"/>
              <a:t>-les opérations </a:t>
            </a:r>
            <a:r>
              <a:rPr lang="fr-CA" dirty="0" smtClean="0"/>
              <a:t>sur </a:t>
            </a:r>
            <a:r>
              <a:rPr lang="fr-CA" dirty="0" smtClean="0"/>
              <a:t>les fractions</a:t>
            </a:r>
          </a:p>
          <a:p>
            <a:pPr>
              <a:buNone/>
            </a:pPr>
            <a:r>
              <a:rPr lang="fr-CA" dirty="0" smtClean="0"/>
              <a:t>-les prismes et les cylindres</a:t>
            </a:r>
          </a:p>
          <a:p>
            <a:pPr>
              <a:buNone/>
            </a:pPr>
            <a:r>
              <a:rPr lang="fr-CA" dirty="0" smtClean="0"/>
              <a:t>-les pourcentages, les rapports, les taux</a:t>
            </a:r>
          </a:p>
          <a:p>
            <a:pPr>
              <a:buNone/>
            </a:pPr>
            <a:r>
              <a:rPr lang="fr-CA" dirty="0" smtClean="0"/>
              <a:t>-les équations linéaires et leur représentation graphique</a:t>
            </a:r>
          </a:p>
          <a:p>
            <a:pPr>
              <a:buNone/>
            </a:pPr>
            <a:r>
              <a:rPr lang="fr-CA" dirty="0" smtClean="0"/>
              <a:t>-l’analyse des données et la probabilité</a:t>
            </a:r>
          </a:p>
          <a:p>
            <a:pPr>
              <a:buNone/>
            </a:pPr>
            <a:r>
              <a:rPr lang="fr-CA" dirty="0" smtClean="0"/>
              <a:t>-la géométrie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Les matériaux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fr-CA" dirty="0" smtClean="0"/>
              <a:t>des crayons</a:t>
            </a:r>
          </a:p>
          <a:p>
            <a:pPr marL="514350" indent="-514350">
              <a:buAutoNum type="arabicPeriod"/>
            </a:pPr>
            <a:r>
              <a:rPr lang="fr-CA" dirty="0" smtClean="0"/>
              <a:t>une gomme à effacer</a:t>
            </a:r>
          </a:p>
          <a:p>
            <a:pPr marL="514350" indent="-514350">
              <a:buAutoNum type="arabicPeriod"/>
            </a:pPr>
            <a:r>
              <a:rPr lang="fr-CA" dirty="0" smtClean="0"/>
              <a:t>une règle</a:t>
            </a:r>
          </a:p>
          <a:p>
            <a:pPr marL="514350" indent="-514350">
              <a:buAutoNum type="arabicPeriod"/>
            </a:pPr>
            <a:r>
              <a:rPr lang="fr-CA" dirty="0" smtClean="0"/>
              <a:t>une calculatrice</a:t>
            </a:r>
          </a:p>
          <a:p>
            <a:pPr marL="514350" indent="-514350">
              <a:buAutoNum type="arabicPeriod"/>
            </a:pPr>
            <a:r>
              <a:rPr lang="fr-CA" dirty="0" smtClean="0"/>
              <a:t>le livre</a:t>
            </a:r>
          </a:p>
          <a:p>
            <a:pPr marL="514350" indent="-514350">
              <a:buAutoNum type="arabicPeriod"/>
            </a:pPr>
            <a:r>
              <a:rPr lang="fr-CA" dirty="0" smtClean="0"/>
              <a:t>un cartable (3 anneaux</a:t>
            </a:r>
            <a:r>
              <a:rPr lang="fr-CA" smtClean="0"/>
              <a:t>) </a:t>
            </a:r>
            <a:r>
              <a:rPr lang="fr-CA" smtClean="0"/>
              <a:t>avec </a:t>
            </a:r>
            <a:r>
              <a:rPr lang="fr-CA" dirty="0" smtClean="0"/>
              <a:t>du papier</a:t>
            </a:r>
          </a:p>
          <a:p>
            <a:pPr marL="514350" indent="-514350">
              <a:buAutoNum type="arabicPeriod"/>
            </a:pPr>
            <a:r>
              <a:rPr lang="fr-CA" dirty="0" smtClean="0"/>
              <a:t>des crayons de couleurs/stylos feutres de temps en temps</a:t>
            </a:r>
          </a:p>
          <a:p>
            <a:pPr marL="514350" indent="-514350">
              <a:buAutoNum type="arabicPeriod"/>
            </a:pP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L’évaluation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fr-CA" dirty="0" smtClean="0"/>
              <a:t>les travaux, les </a:t>
            </a:r>
            <a:r>
              <a:rPr lang="fr-CA" dirty="0" err="1" smtClean="0"/>
              <a:t>quizzes</a:t>
            </a:r>
            <a:r>
              <a:rPr lang="fr-CA" dirty="0" smtClean="0"/>
              <a:t>, les devoirs</a:t>
            </a:r>
          </a:p>
          <a:p>
            <a:pPr marL="514350" indent="-514350">
              <a:buAutoNum type="arabicPeriod"/>
            </a:pPr>
            <a:r>
              <a:rPr lang="fr-CA" dirty="0" smtClean="0"/>
              <a:t>les tests					</a:t>
            </a:r>
          </a:p>
          <a:p>
            <a:pPr marL="514350" indent="-514350">
              <a:buAutoNum type="arabicPeriod"/>
            </a:pPr>
            <a:r>
              <a:rPr lang="fr-CA" dirty="0" smtClean="0"/>
              <a:t>les journaux</a:t>
            </a:r>
          </a:p>
          <a:p>
            <a:pPr marL="514350" indent="-514350">
              <a:buNone/>
            </a:pPr>
            <a:endParaRPr lang="fr-CA" dirty="0" smtClean="0"/>
          </a:p>
          <a:p>
            <a:pPr marL="514350" indent="-514350">
              <a:buNone/>
            </a:pPr>
            <a:r>
              <a:rPr lang="fr-CA" dirty="0" smtClean="0"/>
              <a:t>40% Numéros</a:t>
            </a:r>
          </a:p>
          <a:p>
            <a:pPr marL="514350" indent="-514350">
              <a:buNone/>
            </a:pPr>
            <a:r>
              <a:rPr lang="fr-CA" dirty="0" smtClean="0"/>
              <a:t>30% </a:t>
            </a:r>
            <a:r>
              <a:rPr lang="fr-CA" dirty="0" smtClean="0"/>
              <a:t>Forme et Espace</a:t>
            </a:r>
            <a:endParaRPr lang="fr-CA" dirty="0" smtClean="0"/>
          </a:p>
          <a:p>
            <a:pPr marL="514350" indent="-514350">
              <a:buNone/>
            </a:pPr>
            <a:r>
              <a:rPr lang="fr-CA" dirty="0" smtClean="0"/>
              <a:t>15% </a:t>
            </a:r>
            <a:r>
              <a:rPr lang="fr-CA" dirty="0" smtClean="0"/>
              <a:t>Motifs et Relations</a:t>
            </a:r>
            <a:endParaRPr lang="fr-CA" dirty="0" smtClean="0"/>
          </a:p>
          <a:p>
            <a:pPr marL="514350" indent="-514350">
              <a:buNone/>
            </a:pPr>
            <a:r>
              <a:rPr lang="fr-CA" dirty="0" smtClean="0"/>
              <a:t>15% Statistiques et Probabilité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89</TotalTime>
  <Words>99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Foundry</vt:lpstr>
      <vt:lpstr>Les mathématiques</vt:lpstr>
      <vt:lpstr>Le curriculum</vt:lpstr>
      <vt:lpstr>Les matériaux</vt:lpstr>
      <vt:lpstr>L’évaluation</vt:lpstr>
    </vt:vector>
  </TitlesOfParts>
  <Company>Province of N.B.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mathématiques</dc:title>
  <dc:creator>School District 8</dc:creator>
  <cp:lastModifiedBy>School District 8</cp:lastModifiedBy>
  <cp:revision>19</cp:revision>
  <dcterms:created xsi:type="dcterms:W3CDTF">2010-09-03T17:04:26Z</dcterms:created>
  <dcterms:modified xsi:type="dcterms:W3CDTF">2011-09-02T14:37:49Z</dcterms:modified>
</cp:coreProperties>
</file>